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>
      <p:cViewPr>
        <p:scale>
          <a:sx n="95" d="100"/>
          <a:sy n="95" d="100"/>
        </p:scale>
        <p:origin x="-1090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8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3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6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638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79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6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3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3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6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5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3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9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998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78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8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4962-5261-4C28-ABB4-1C5D726CED26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736187-3EC4-42B7-8155-223C6D6A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8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zoom.us/hc/ru/articles/201362153-&#1050;&#1072;&#1082;-&#1074;&#1082;&#1083;&#1102;&#1095;&#1080;&#1090;&#1100;-&#1076;&#1077;&#1084;&#1086;&#1085;&#1089;&#1090;&#1088;&#1072;&#1094;&#1080;&#1102;-&#1101;&#1082;&#1088;&#1072;&#1085;&#1072;-" TargetMode="External"/><Relationship Id="rId2" Type="http://schemas.openxmlformats.org/officeDocument/2006/relationships/hyperlink" Target="https://support.zoom.us/hc/ru/articles/201362193-&#1050;&#1072;&#1082;-&#1074;&#1086;&#1081;&#1090;&#1080;-&#1074;-&#1082;&#1086;&#1085;&#1092;&#1077;&#1088;&#1077;&#1085;&#1094;&#1080;&#1102;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zoom.us/hc/ru/categories/200101697" TargetMode="External"/><Relationship Id="rId5" Type="http://schemas.openxmlformats.org/officeDocument/2006/relationships/hyperlink" Target="https://support.zoom.us/hc/ru/articles/201362413-&#1050;&#1072;&#1082;-&#1087;&#1083;&#1072;&#1085;&#1080;&#1088;&#1086;&#1074;&#1072;&#1090;&#1100;-&#1082;&#1086;&#1085;&#1092;&#1077;&#1088;&#1077;&#1085;&#1094;&#1080;&#1080;-" TargetMode="External"/><Relationship Id="rId4" Type="http://schemas.openxmlformats.org/officeDocument/2006/relationships/hyperlink" Target="https://support.zoom.us/hc/ru/articles/201362603-&#1069;&#1083;&#1077;&#1084;&#1077;&#1085;&#1090;&#1099;-&#1091;&#1087;&#1088;&#1072;&#1074;&#1083;&#1077;&#1085;&#1080;&#1103;-&#1086;&#1088;&#1075;&#1072;&#1085;&#1080;&#1079;&#1072;&#1090;&#1086;&#1088;&#1072;-&#1074;-&#1082;&#1086;&#1085;&#1092;&#1077;&#1088;&#1077;&#1085;&#1094;&#1080;&#1080;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download#client_4meet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>
                <a:solidFill>
                  <a:schemeClr val="tx1"/>
                </a:solidFill>
                <a:ea typeface="Apple Color Emoji" pitchFamily="2" charset="0"/>
                <a:cs typeface="Arial Hebrew Scholar" pitchFamily="2" charset="-79"/>
              </a:rPr>
              <a:t>Программа для проведения онлайн занятий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08720"/>
            <a:ext cx="2095500" cy="139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2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Шаг 7</a:t>
            </a:r>
          </a:p>
          <a:p>
            <a:pPr marL="0" indent="0" algn="just">
              <a:buNone/>
            </a:pPr>
            <a:r>
              <a:rPr lang="ru-RU" b="1" dirty="0"/>
              <a:t>Запланировать конференцию, пройти во вкладку «Конференция», скопировать приглашение и направить студентам. Предварительно прояснив как пользоваться приложением.</a:t>
            </a:r>
          </a:p>
          <a:p>
            <a:pPr marL="0" indent="0" algn="just">
              <a:buNone/>
            </a:pPr>
            <a:r>
              <a:rPr lang="ru-RU" b="1" dirty="0"/>
              <a:t>Приглашаем группу на конференцию, согласно графику проведения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A1CC59D7-EEDC-E44B-AF99-F79A14483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>
            <a:extLst>
              <a:ext uri="{FF2B5EF4-FFF2-40B4-BE49-F238E27FC236}">
                <a16:creationId xmlns:a16="http://schemas.microsoft.com/office/drawing/2014/main" xmlns="" id="{C55EC2F7-D4A7-B248-9C80-692DA64F719C}"/>
              </a:ext>
            </a:extLst>
          </p:cNvPr>
          <p:cNvSpPr/>
          <p:nvPr/>
        </p:nvSpPr>
        <p:spPr>
          <a:xfrm>
            <a:off x="2195736" y="2636912"/>
            <a:ext cx="2304256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xmlns="" id="{4FCE1CC9-908E-0943-83A1-5FAB53FDB7E9}"/>
              </a:ext>
            </a:extLst>
          </p:cNvPr>
          <p:cNvSpPr/>
          <p:nvPr/>
        </p:nvSpPr>
        <p:spPr>
          <a:xfrm rot="5400000">
            <a:off x="5022050" y="3194974"/>
            <a:ext cx="1116124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xmlns="" id="{A6E59B17-E106-A043-ADBF-E11F8A866F7B}"/>
              </a:ext>
            </a:extLst>
          </p:cNvPr>
          <p:cNvSpPr/>
          <p:nvPr/>
        </p:nvSpPr>
        <p:spPr>
          <a:xfrm>
            <a:off x="2195736" y="5229200"/>
            <a:ext cx="1800200" cy="21602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0547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668480-6395-714E-92B0-F94D26A6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материалы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DEC56F-30E6-3147-9240-58F4887DD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Видеоуроки</a:t>
            </a:r>
            <a:r>
              <a:rPr lang="ru-RU" dirty="0"/>
              <a:t> по использованию программы:</a:t>
            </a:r>
          </a:p>
          <a:p>
            <a:r>
              <a:rPr lang="en" dirty="0">
                <a:hlinkClick r:id="rId2"/>
              </a:rPr>
              <a:t>https://support.zoom.us/hc/ru/articles/201362193-</a:t>
            </a:r>
            <a:r>
              <a:rPr lang="ru-RU" dirty="0">
                <a:hlinkClick r:id="rId2"/>
              </a:rPr>
              <a:t>Как-войти-в-конференцию-</a:t>
            </a:r>
            <a:endParaRPr lang="ru-RU" dirty="0"/>
          </a:p>
          <a:p>
            <a:r>
              <a:rPr lang="en" dirty="0">
                <a:hlinkClick r:id="rId3"/>
              </a:rPr>
              <a:t>https://support.zoom.us/hc/ru/articles/201362153-</a:t>
            </a:r>
            <a:r>
              <a:rPr lang="ru-RU" dirty="0">
                <a:hlinkClick r:id="rId3"/>
              </a:rPr>
              <a:t>Как-включить-демонстрацию-экрана-</a:t>
            </a:r>
            <a:endParaRPr lang="ru-RU" dirty="0"/>
          </a:p>
          <a:p>
            <a:r>
              <a:rPr lang="en" dirty="0">
                <a:hlinkClick r:id="rId4"/>
              </a:rPr>
              <a:t>https://support.zoom.us/hc/ru/articles/201362603-</a:t>
            </a:r>
            <a:r>
              <a:rPr lang="ru-RU" dirty="0">
                <a:hlinkClick r:id="rId4"/>
              </a:rPr>
              <a:t>Элементы-управления-организатора-в-конференции</a:t>
            </a:r>
            <a:endParaRPr lang="ru-RU" dirty="0"/>
          </a:p>
          <a:p>
            <a:r>
              <a:rPr lang="en" dirty="0">
                <a:hlinkClick r:id="rId5"/>
              </a:rPr>
              <a:t>https://support.zoom.us/hc/ru/articles/201362413-</a:t>
            </a:r>
            <a:r>
              <a:rPr lang="ru-RU" dirty="0">
                <a:hlinkClick r:id="rId5"/>
              </a:rPr>
              <a:t>Как-планировать-конференции-</a:t>
            </a:r>
            <a:endParaRPr lang="ru-RU" dirty="0"/>
          </a:p>
          <a:p>
            <a:r>
              <a:rPr lang="ru-RU" dirty="0"/>
              <a:t>Общие вопросы </a:t>
            </a:r>
            <a:r>
              <a:rPr lang="en" dirty="0">
                <a:hlinkClick r:id="rId6"/>
              </a:rPr>
              <a:t>https://support.zoom.us/hc/ru/categories/200101697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63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6779096" cy="5505475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n-US" sz="2000" dirty="0"/>
              <a:t>ZOOM - </a:t>
            </a:r>
            <a:r>
              <a:rPr lang="ru-RU" sz="2000" dirty="0"/>
              <a:t>сервис для проведения видеоконференций и онлайн-встреч. </a:t>
            </a:r>
            <a:endParaRPr lang="en-US" sz="2000" dirty="0"/>
          </a:p>
          <a:p>
            <a:pPr marL="0" indent="0" algn="just" fontAlgn="base">
              <a:buNone/>
            </a:pPr>
            <a:r>
              <a:rPr lang="ru-RU" sz="2000" dirty="0"/>
              <a:t>Организовать встречу может любой, создавший учетную запись. Бесплатная учетная запись позволяет проводить видеоконференцию длительностью 40 минут. </a:t>
            </a:r>
            <a:endParaRPr lang="en-US" sz="2000" dirty="0"/>
          </a:p>
          <a:p>
            <a:pPr marL="0" indent="0" algn="just" fontAlgn="base">
              <a:buNone/>
            </a:pPr>
            <a:r>
              <a:rPr lang="ru-RU" sz="2000" dirty="0" err="1"/>
              <a:t>Zoom</a:t>
            </a:r>
            <a:r>
              <a:rPr lang="ru-RU" sz="2000" dirty="0"/>
              <a:t> подходит для индивидуальных и групповых занятий, студенты могут заходить как с компьютера, так и с планшета</a:t>
            </a:r>
            <a:r>
              <a:rPr lang="en-US" sz="2000" dirty="0"/>
              <a:t>,</a:t>
            </a:r>
            <a:r>
              <a:rPr lang="ru-RU" sz="2000" dirty="0"/>
              <a:t> телефона. </a:t>
            </a:r>
          </a:p>
          <a:p>
            <a:pPr marL="0" indent="0" algn="just" fontAlgn="base">
              <a:buNone/>
            </a:pPr>
            <a:r>
              <a:rPr lang="ru-RU" sz="2000" dirty="0"/>
              <a:t>К видеоконференции может подключиться любой, имеющий ссылку, или идентификатор конференции. </a:t>
            </a:r>
          </a:p>
          <a:p>
            <a:pPr marL="0" indent="0" algn="just" fontAlgn="base">
              <a:buNone/>
            </a:pPr>
            <a:r>
              <a:rPr lang="ru-RU" sz="2000" dirty="0"/>
              <a:t>Мероприятие можно запланировать заранее, а также сделать повторяющуюся ссылку, то есть для постоянного урока в определенное время можно сделать одну и ту же ссылку для входа. 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54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Инструкция по использованию в учебном процессе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Шаг 1</a:t>
            </a:r>
          </a:p>
          <a:p>
            <a:r>
              <a:rPr lang="ru-RU" sz="2000" dirty="0"/>
              <a:t>Скачать программу по следующей ссылке </a:t>
            </a:r>
            <a:r>
              <a:rPr lang="en-US" sz="2000" dirty="0">
                <a:hlinkClick r:id="rId2"/>
              </a:rPr>
              <a:t>https://zoom.us/download#client_4meeting</a:t>
            </a:r>
            <a:endParaRPr lang="ru-RU" sz="2000" dirty="0"/>
          </a:p>
          <a:p>
            <a:r>
              <a:rPr lang="ru-RU" sz="2000" dirty="0"/>
              <a:t>На странице указаны ссылки для скачивания как на ПК, так и на телефон.</a:t>
            </a:r>
          </a:p>
        </p:txBody>
      </p:sp>
    </p:spTree>
    <p:extLst>
      <p:ext uri="{BB962C8B-B14F-4D97-AF65-F5344CB8AC3E}">
        <p14:creationId xmlns:p14="http://schemas.microsoft.com/office/powerpoint/2010/main" val="247008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347713" cy="13208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Шаг 1 Установка программы (для ПК)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95536" y="4293096"/>
            <a:ext cx="2232248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2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74768" cy="13208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Шаг 1 (мобильное приложение устанавливают студенты)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31602"/>
            <a:ext cx="9144000" cy="52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51520" y="3491065"/>
            <a:ext cx="2376264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0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Шаг 2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После загрузки файла, установить на ПК и войти в приложение.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107504" y="4149080"/>
            <a:ext cx="3816424" cy="5040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9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Шаг 3 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Зарегистрироваться используя электронную почту, либо аккаунты </a:t>
            </a:r>
            <a:r>
              <a:rPr lang="en-US" sz="2000" b="1" dirty="0">
                <a:solidFill>
                  <a:schemeClr val="tx1"/>
                </a:solidFill>
              </a:rPr>
              <a:t>Gmail, Facebook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9144000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23528" y="3933056"/>
            <a:ext cx="2592288" cy="4320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142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Шаг 4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</a:rPr>
              <a:t>Начать конференцию и ознакомиться с функционалом программы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73112" y="3419720"/>
            <a:ext cx="1800200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90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Шаг 6 </a:t>
            </a:r>
          </a:p>
          <a:p>
            <a:pPr marL="0" indent="0">
              <a:buNone/>
            </a:pPr>
            <a:r>
              <a:rPr lang="ru-RU" sz="2000" b="1" dirty="0"/>
              <a:t>Изучить возможности программы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>
            <a:extLst>
              <a:ext uri="{FF2B5EF4-FFF2-40B4-BE49-F238E27FC236}">
                <a16:creationId xmlns:a16="http://schemas.microsoft.com/office/drawing/2014/main" xmlns="" id="{0819F1B5-7A3A-4C47-88AE-2AC00E616C6C}"/>
              </a:ext>
            </a:extLst>
          </p:cNvPr>
          <p:cNvSpPr/>
          <p:nvPr/>
        </p:nvSpPr>
        <p:spPr>
          <a:xfrm rot="5400000">
            <a:off x="-1979832" y="3844079"/>
            <a:ext cx="4600579" cy="5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Включить звук или выключить</a:t>
            </a:r>
          </a:p>
        </p:txBody>
      </p:sp>
      <p:sp>
        <p:nvSpPr>
          <p:cNvPr id="5" name="Стрелка вправо 4">
            <a:extLst>
              <a:ext uri="{FF2B5EF4-FFF2-40B4-BE49-F238E27FC236}">
                <a16:creationId xmlns:a16="http://schemas.microsoft.com/office/drawing/2014/main" xmlns="" id="{EECF408E-1892-764B-A079-2543334ECD7D}"/>
              </a:ext>
            </a:extLst>
          </p:cNvPr>
          <p:cNvSpPr/>
          <p:nvPr/>
        </p:nvSpPr>
        <p:spPr>
          <a:xfrm rot="5400000">
            <a:off x="-1213478" y="3550131"/>
            <a:ext cx="4673219" cy="1174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</a:rPr>
              <a:t>Видео также можно включить или выключить. При желании</a:t>
            </a:r>
          </a:p>
        </p:txBody>
      </p:sp>
      <p:sp>
        <p:nvSpPr>
          <p:cNvPr id="6" name="Стрелка вправо 5">
            <a:extLst>
              <a:ext uri="{FF2B5EF4-FFF2-40B4-BE49-F238E27FC236}">
                <a16:creationId xmlns:a16="http://schemas.microsoft.com/office/drawing/2014/main" xmlns="" id="{9069A7FA-754E-7C4C-B18D-574E15004E86}"/>
              </a:ext>
            </a:extLst>
          </p:cNvPr>
          <p:cNvSpPr/>
          <p:nvPr/>
        </p:nvSpPr>
        <p:spPr>
          <a:xfrm rot="5400000">
            <a:off x="878187" y="3930512"/>
            <a:ext cx="469109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Пригласить участников конференции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xmlns="" id="{0E87ADD6-0198-9147-B5CF-9B6A323142E5}"/>
              </a:ext>
            </a:extLst>
          </p:cNvPr>
          <p:cNvSpPr/>
          <p:nvPr/>
        </p:nvSpPr>
        <p:spPr>
          <a:xfrm rot="5400000">
            <a:off x="1536962" y="3903486"/>
            <a:ext cx="4691091" cy="486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Отслеживаем количество присутствующих</a:t>
            </a:r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xmlns="" id="{7D96E884-A725-B148-8DF2-F8C8D9A48ED1}"/>
              </a:ext>
            </a:extLst>
          </p:cNvPr>
          <p:cNvSpPr/>
          <p:nvPr/>
        </p:nvSpPr>
        <p:spPr>
          <a:xfrm rot="5400000">
            <a:off x="2344864" y="3581686"/>
            <a:ext cx="4774729" cy="1213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Позволяет демонстрировать ВАШ экран</a:t>
            </a:r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xmlns="" id="{D7690A78-BEDF-D343-9139-B12F4446C6E1}"/>
              </a:ext>
            </a:extLst>
          </p:cNvPr>
          <p:cNvSpPr/>
          <p:nvPr/>
        </p:nvSpPr>
        <p:spPr>
          <a:xfrm rot="5400000">
            <a:off x="3112688" y="3923565"/>
            <a:ext cx="4696893" cy="45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Чат с участниками</a:t>
            </a:r>
          </a:p>
        </p:txBody>
      </p:sp>
      <p:sp>
        <p:nvSpPr>
          <p:cNvPr id="10" name="Стрелка вправо 9">
            <a:extLst>
              <a:ext uri="{FF2B5EF4-FFF2-40B4-BE49-F238E27FC236}">
                <a16:creationId xmlns:a16="http://schemas.microsoft.com/office/drawing/2014/main" xmlns="" id="{7113C7F0-7CB3-4148-BBE7-D5A80F89BB59}"/>
              </a:ext>
            </a:extLst>
          </p:cNvPr>
          <p:cNvSpPr/>
          <p:nvPr/>
        </p:nvSpPr>
        <p:spPr>
          <a:xfrm rot="5400000">
            <a:off x="3615553" y="3830021"/>
            <a:ext cx="4639614" cy="5815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Можно записать ваш урок</a:t>
            </a:r>
          </a:p>
        </p:txBody>
      </p:sp>
      <p:sp>
        <p:nvSpPr>
          <p:cNvPr id="11" name="Стрелка вправо 10">
            <a:extLst>
              <a:ext uri="{FF2B5EF4-FFF2-40B4-BE49-F238E27FC236}">
                <a16:creationId xmlns:a16="http://schemas.microsoft.com/office/drawing/2014/main" xmlns="" id="{F3AA740A-1632-2247-9FEE-9702B6C4D0F5}"/>
              </a:ext>
            </a:extLst>
          </p:cNvPr>
          <p:cNvSpPr/>
          <p:nvPr/>
        </p:nvSpPr>
        <p:spPr>
          <a:xfrm rot="5400000">
            <a:off x="6080517" y="3888747"/>
            <a:ext cx="4757069" cy="58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Завершение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305902805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{9F4C6423-CC2C-5740-9229-59108850033F}tf10001060</Template>
  <TotalTime>63</TotalTime>
  <Words>274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 Программа для проведения онлайн занятий</vt:lpstr>
      <vt:lpstr>Презентация PowerPoint</vt:lpstr>
      <vt:lpstr>Инструкция по использованию в учебном процессе</vt:lpstr>
      <vt:lpstr>Шаг 1 Установка программы (для ПК)</vt:lpstr>
      <vt:lpstr>Шаг 1 (мобильное приложение устанавливают студенты)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Дополнительные материалы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для проведения онлайн занятий</dc:title>
  <dc:creator>Елена А. Мацефук</dc:creator>
  <cp:lastModifiedBy>Елена А. Мацефук</cp:lastModifiedBy>
  <cp:revision>8</cp:revision>
  <dcterms:created xsi:type="dcterms:W3CDTF">2020-03-24T09:48:14Z</dcterms:created>
  <dcterms:modified xsi:type="dcterms:W3CDTF">2020-03-26T05:57:52Z</dcterms:modified>
</cp:coreProperties>
</file>